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01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Игровые поля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Подготовили : Махотина Л.В.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Тютина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Т.В.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Desktop\фото\DSCN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97666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дрей\Desktop\фото\DSCN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264696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ндрей\Desktop\фото\DSCN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04498"/>
            <a:ext cx="6120680" cy="384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3NIKON\DSCN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5527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дрей\Desktop\фото\DSCN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527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дрей\Desktop\фото\DSCN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26469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дрей\Desktop\фото\DSCN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2473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ндрей\Desktop\фото\DSCN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688632" cy="35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84076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36912"/>
            <a:ext cx="6840760" cy="57935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творческий потенциал детей посредством использования игрового пространства( игровых полей).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4973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Выбор детьми художественного материала.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Использовать игровые поля во всех образовательных областях.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Создать условия для самостоятельной игровой деятельности.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Формировать навыки совместной игры.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416824" cy="5904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44824"/>
            <a:ext cx="5554960" cy="4525963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 descr="C:\Users\андрей\Desktop\фото\DSCN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85100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01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esktop\фото\DSCN0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52728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фото\DSCN0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297851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фото\DSCN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фото\DSCN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48768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Desktop\фото\DSCN0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8129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Игровые поля</vt:lpstr>
      <vt:lpstr>Цель</vt:lpstr>
      <vt:lpstr>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Маришка</cp:lastModifiedBy>
  <cp:revision>13</cp:revision>
  <dcterms:created xsi:type="dcterms:W3CDTF">2013-02-04T20:24:40Z</dcterms:created>
  <dcterms:modified xsi:type="dcterms:W3CDTF">2016-02-24T16:32:41Z</dcterms:modified>
</cp:coreProperties>
</file>